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5400" y="1828800"/>
            <a:ext cx="7696200" cy="1524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Развитие памяти, внимания, мышления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6800" y="4572000"/>
            <a:ext cx="7924800" cy="467911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Упражнения для 2-3 класса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22427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Более устойчивое внимание, концентрация внимания возрастает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Наглядно-образное мышление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Умение выделять лишнее и объяснять свой выбор.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Развиваются навыки синтеза, выделения </a:t>
            </a:r>
            <a:r>
              <a:rPr lang="ru-RU" dirty="0" smtClean="0"/>
              <a:t>главного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Умение аргументировать свой ответ, приводить примеры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Развивается словесно-логическая память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Развитие логического мышления</a:t>
            </a:r>
          </a:p>
          <a:p>
            <a:pPr>
              <a:buFont typeface="Wingdings" pitchFamily="2" charset="2"/>
              <a:buChar char="Ø"/>
            </a:pPr>
            <a:endParaRPr lang="ru-RU" dirty="0" smtClean="0"/>
          </a:p>
          <a:p>
            <a:pPr>
              <a:buFont typeface="Wingdings" pitchFamily="2" charset="2"/>
              <a:buChar char="Ø"/>
            </a:pPr>
            <a:endParaRPr lang="ru-RU" dirty="0" smtClean="0"/>
          </a:p>
          <a:p>
            <a:pPr>
              <a:buFont typeface="Wingdings" pitchFamily="2" charset="2"/>
              <a:buChar char="Ø"/>
            </a:pPr>
            <a:endParaRPr lang="ru-RU" dirty="0" smtClean="0"/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Особенности познавательных процессов в возрасте 8-9 лет</a:t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bordon_nonverb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447800"/>
            <a:ext cx="7772400" cy="508729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86836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Развитие внимания</a:t>
            </a:r>
            <a:br>
              <a:rPr lang="ru-RU" dirty="0" smtClean="0"/>
            </a:br>
            <a:r>
              <a:rPr lang="ru-RU" sz="2000" dirty="0" smtClean="0"/>
              <a:t>Найти все сочетания, которые указаны ниже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488993613_zt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481138"/>
            <a:ext cx="7543800" cy="49196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                           Концентрация внимания</a:t>
            </a:r>
            <a:br>
              <a:rPr lang="ru-RU" sz="2400" dirty="0" smtClean="0"/>
            </a:br>
            <a:r>
              <a:rPr lang="ru-RU" sz="2400" dirty="0" smtClean="0"/>
              <a:t>Найти цифры: 11,34,2, 48,59,5,14,30,4,66,12,52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unname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990600"/>
            <a:ext cx="7924800" cy="56388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63976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Разгадай ребусы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unnamed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2600" y="1447800"/>
            <a:ext cx="5410200" cy="52578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/>
              <a:t>Развитие зрительной  памяти</a:t>
            </a:r>
            <a:br>
              <a:rPr lang="ru-RU" sz="2400" dirty="0" smtClean="0"/>
            </a:br>
            <a:r>
              <a:rPr lang="ru-RU" sz="2400" dirty="0" smtClean="0"/>
              <a:t>Посмотри на картинку 10-15 секунд и назови предметы, которые запомнил(а)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143000"/>
            <a:ext cx="5638800" cy="54864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Исключи лишнее и поясни почему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s (1)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8400" y="1524000"/>
            <a:ext cx="4419600" cy="44958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algn="ctr"/>
            <a:r>
              <a:rPr lang="ru-RU" dirty="0" smtClean="0"/>
              <a:t>Найди путь домой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original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1" y="990600"/>
            <a:ext cx="5638800" cy="567388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Найди слова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 fontScale="55000" lnSpcReduction="20000"/>
          </a:bodyPr>
          <a:lstStyle/>
          <a:p>
            <a:endParaRPr lang="ru-RU" sz="2900" dirty="0" smtClean="0"/>
          </a:p>
          <a:p>
            <a:r>
              <a:rPr lang="ru-RU" sz="2900" dirty="0" smtClean="0"/>
              <a:t>Задача </a:t>
            </a:r>
            <a:r>
              <a:rPr lang="ru-RU" sz="2900" dirty="0" smtClean="0"/>
              <a:t>1. Иван Фёдорович – отец Марины Ивановны, Коля – сын Марины Ивановны. Кем Коля приходится Ивану Фёдоровичу?</a:t>
            </a:r>
          </a:p>
          <a:p>
            <a:r>
              <a:rPr lang="ru-RU" sz="2900" dirty="0" smtClean="0"/>
              <a:t>Задача 2. Мама, папа и я сидели на скамейке. В каком порядке мы сидели, если известно, что я сидел слева от папы, а мама – слева от меня?</a:t>
            </a:r>
          </a:p>
          <a:p>
            <a:r>
              <a:rPr lang="ru-RU" sz="2900" dirty="0" smtClean="0"/>
              <a:t>Задача 3. Толя поймал окуня, ерша, щуку. Щуку он поймал раньше, чем окуня, а ерша позже, чем щуку. Какую рыбу Толя поймал раньше других?</a:t>
            </a:r>
          </a:p>
          <a:p>
            <a:r>
              <a:rPr lang="ru-RU" sz="2900" dirty="0" smtClean="0"/>
              <a:t>Можно ли сказать, какая рыба поймана последней?</a:t>
            </a:r>
          </a:p>
          <a:p>
            <a:r>
              <a:rPr lang="ru-RU" sz="2900" dirty="0" smtClean="0"/>
              <a:t>Задача 4. Шли два отца и два сына, несли три апельсина. Сколько апельсинов нёс каждый?</a:t>
            </a:r>
          </a:p>
          <a:p>
            <a:r>
              <a:rPr lang="ru-RU" sz="2900" dirty="0" smtClean="0"/>
              <a:t>Задача 5. Меня зовут Толя. У моей сестры только один брат. Как зовут брата моей сестры?</a:t>
            </a:r>
          </a:p>
          <a:p>
            <a:r>
              <a:rPr lang="ru-RU" sz="2900" dirty="0" smtClean="0"/>
              <a:t>Задача 6. Коля выше Васи, но ниже Серёжи. Кто выше: Вася или Серёжа?</a:t>
            </a:r>
          </a:p>
          <a:p>
            <a:r>
              <a:rPr lang="ru-RU" sz="2900" dirty="0" smtClean="0"/>
              <a:t>Задача 7. К празднику ученики украшают здание школы с четырех сторон 12 флажками. Их надо расставить так, чтобы было по 4 флажка с каждой стороны. Нарисовать ответ.</a:t>
            </a:r>
          </a:p>
          <a:p>
            <a:r>
              <a:rPr lang="ru-RU" sz="2900" dirty="0" smtClean="0"/>
              <a:t>Задача 8. Термометр показывает три градуса мороза. Сколько градусов покажут два таких термометра.</a:t>
            </a:r>
          </a:p>
          <a:p>
            <a:r>
              <a:rPr lang="ru-RU" sz="2900" dirty="0" smtClean="0"/>
              <a:t>Задача 9. Верёвку разрезали в шести местах. Сколько частей получилось?</a:t>
            </a:r>
          </a:p>
          <a:p>
            <a:r>
              <a:rPr lang="ru-RU" sz="2900" dirty="0" smtClean="0"/>
              <a:t>Задача 10. Когда гусь стоит на одной ноге, он весит 3 кг. Сколько будет весить гусь, если он встанет на две ноги?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Логические задачи</a:t>
            </a:r>
            <a:endParaRPr lang="ru-RU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88091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dirty="0" smtClean="0"/>
              <a:t>Составление предложений.</a:t>
            </a:r>
          </a:p>
          <a:p>
            <a:pPr>
              <a:buNone/>
            </a:pPr>
            <a:r>
              <a:rPr lang="ru-RU" sz="2800" dirty="0" smtClean="0"/>
              <a:t>       Детям </a:t>
            </a:r>
            <a:r>
              <a:rPr lang="ru-RU" sz="2800" dirty="0" smtClean="0"/>
              <a:t>предлагается три слова, не связанные по смыслу, например, “озеро”, “карандаш”, “медведь”. Детям надо составить как можно больше предложений, которые обязательно включали бы в себя эти три слова (можно менять падеж и использовать другие слова</a:t>
            </a:r>
            <a:r>
              <a:rPr lang="ru-RU" sz="2800" dirty="0" smtClean="0"/>
              <a:t>).</a:t>
            </a:r>
          </a:p>
          <a:p>
            <a:pPr>
              <a:buNone/>
            </a:pPr>
            <a:r>
              <a:rPr lang="ru-RU" sz="2800" dirty="0" smtClean="0"/>
              <a:t> </a:t>
            </a:r>
            <a:r>
              <a:rPr lang="ru-RU" sz="2800" dirty="0" smtClean="0"/>
              <a:t>      </a:t>
            </a:r>
            <a:r>
              <a:rPr lang="ru-RU" sz="2800" dirty="0" smtClean="0"/>
              <a:t>Ответы могут быть банальными (“Медведь упустил в озеро карандаш”), сложными, с выходом за пределы ситуации, обозначенной тремя исходными словами и введением новых объектов (“Мальчик взял карандаш и нарисовал медведя, купающегося в озере”), и творческими, включающими эти предметы в нестандартные связи (“Мальчик, тонкий, как карандаш, стоял возле озера, которое ревело, как медведь”).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Игра на развитие мышления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9600" y="1447800"/>
            <a:ext cx="8077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94</TotalTime>
  <Words>436</Words>
  <PresentationFormat>Экран (4:3)</PresentationFormat>
  <Paragraphs>37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Открытая</vt:lpstr>
      <vt:lpstr>Развитие памяти, внимания, мышления</vt:lpstr>
      <vt:lpstr> Особенности познавательных процессов в возрасте 8-9 лет </vt:lpstr>
      <vt:lpstr>Развитие внимания Найти все сочетания, которые указаны ниже</vt:lpstr>
      <vt:lpstr>                           Концентрация внимания Найти цифры: 11,34,2, 48,59,5,14,30,4,66,12,52</vt:lpstr>
      <vt:lpstr>Разгадай ребусы</vt:lpstr>
      <vt:lpstr>Развитие зрительной  памяти Посмотри на картинку 10-15 секунд и назови предметы, которые запомнил(а)</vt:lpstr>
      <vt:lpstr>Исключи лишнее и поясни почему</vt:lpstr>
      <vt:lpstr>Найди путь домой</vt:lpstr>
      <vt:lpstr>Найди слова</vt:lpstr>
      <vt:lpstr>Логические задачи</vt:lpstr>
      <vt:lpstr>Игра на развитие мышления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памяти, внимания, мышления</dc:title>
  <dc:creator>Folken</dc:creator>
  <cp:lastModifiedBy>Folken</cp:lastModifiedBy>
  <cp:revision>14</cp:revision>
  <dcterms:created xsi:type="dcterms:W3CDTF">2020-04-07T07:06:15Z</dcterms:created>
  <dcterms:modified xsi:type="dcterms:W3CDTF">2020-04-07T08:51:21Z</dcterms:modified>
</cp:coreProperties>
</file>